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94" r:id="rId2"/>
    <p:sldId id="295" r:id="rId3"/>
    <p:sldId id="296" r:id="rId4"/>
    <p:sldId id="293" r:id="rId5"/>
    <p:sldId id="288" r:id="rId6"/>
    <p:sldId id="289" r:id="rId7"/>
    <p:sldId id="290" r:id="rId8"/>
    <p:sldId id="291" r:id="rId9"/>
    <p:sldId id="292" r:id="rId10"/>
    <p:sldId id="287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362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35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17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61" r:id="rId103"/>
    <p:sldId id="360" r:id="rId104"/>
    <p:sldId id="359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57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51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60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13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505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629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7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023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863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77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817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953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832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007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76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201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22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83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731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893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02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017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153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938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020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014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800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479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795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510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9232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12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785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985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004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849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003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9789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718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745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145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876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349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1548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2791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19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987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1835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0466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897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36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06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1952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2010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73908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1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62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138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Add some text to the title slide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456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</a:t>
            </a:r>
            <a:r>
              <a:rPr lang="ko-KR" altLang="en-US" sz="3200" dirty="0"/>
              <a:t>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데이터베이스 </a:t>
            </a:r>
            <a:r>
              <a:rPr lang="ko-KR" altLang="en-US" sz="3200" dirty="0"/>
              <a:t>설계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5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8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5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/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43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52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360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01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05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55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36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26983" y="391022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6983" y="1374973"/>
            <a:ext cx="7694141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83" y="3862265"/>
            <a:ext cx="7526602" cy="2361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7" y="1408734"/>
            <a:ext cx="7408118" cy="205586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45467" y="13749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67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35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84555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21686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114800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448748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43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413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2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184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996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0785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061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1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9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6502" y="381000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9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28800" y="1850069"/>
            <a:ext cx="286871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138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005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77384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2" y="1342369"/>
            <a:ext cx="7958623" cy="2277909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25201" y="18006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2" y="3667663"/>
            <a:ext cx="7958623" cy="2343999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25201" y="40432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4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93654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380567" y="303231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28782" y="506282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7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4908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25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216535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53666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43428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577376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943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9352" y="1957104"/>
            <a:ext cx="1680883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453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386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837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230878" y="1507839"/>
            <a:ext cx="2145255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62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13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1" y="1495094"/>
            <a:ext cx="7510365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04593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36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24953" y="1332807"/>
            <a:ext cx="4253753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6562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543702"/>
            <a:ext cx="1541929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143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291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451146"/>
            <a:ext cx="1541929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135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284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0237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979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6514418" y="550783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세미나존의 정보를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1472065"/>
            <a:ext cx="7515225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0521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84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324350" y="4649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1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5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39601" y="148363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9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4" y="2155160"/>
            <a:ext cx="6886575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010314" y="24427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6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9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7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5703</Words>
  <Application>Microsoft Office PowerPoint</Application>
  <PresentationFormat>와이드스크린</PresentationFormat>
  <Paragraphs>2352</Paragraphs>
  <Slides>104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KoPub돋움체 Medium</vt:lpstr>
      <vt:lpstr>굴림체</vt:lpstr>
      <vt:lpstr>나눔바른고딕 Light</vt:lpstr>
      <vt:lpstr>맑은 고딕</vt:lpstr>
      <vt:lpstr>맑은 고딕</vt:lpstr>
      <vt:lpstr>Arial</vt:lpstr>
      <vt:lpstr>Microsoft Yi Baiti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Add some text to the title slide</vt:lpstr>
      <vt:lpstr>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507-07</cp:lastModifiedBy>
  <cp:revision>2</cp:revision>
  <dcterms:created xsi:type="dcterms:W3CDTF">2020-04-02T06:13:26Z</dcterms:created>
  <dcterms:modified xsi:type="dcterms:W3CDTF">2020-04-02T06:23:28Z</dcterms:modified>
</cp:coreProperties>
</file>